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5"/>
  </p:notesMasterIdLst>
  <p:handoutMasterIdLst>
    <p:handoutMasterId r:id="rId16"/>
  </p:handoutMasterIdLst>
  <p:sldIdLst>
    <p:sldId id="282" r:id="rId5"/>
    <p:sldId id="292" r:id="rId6"/>
    <p:sldId id="291" r:id="rId7"/>
    <p:sldId id="283" r:id="rId8"/>
    <p:sldId id="293" r:id="rId9"/>
    <p:sldId id="294" r:id="rId10"/>
    <p:sldId id="298" r:id="rId11"/>
    <p:sldId id="284" r:id="rId12"/>
    <p:sldId id="297" r:id="rId13"/>
    <p:sldId id="29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31" autoAdjust="0"/>
  </p:normalViewPr>
  <p:slideViewPr>
    <p:cSldViewPr snapToGrid="0">
      <p:cViewPr varScale="1">
        <p:scale>
          <a:sx n="114" d="100"/>
          <a:sy n="114" d="100"/>
        </p:scale>
        <p:origin x="474" y="11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8" d="100"/>
          <a:sy n="88" d="100"/>
        </p:scale>
        <p:origin x="2886"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ZA" smtClean="0"/>
              <a:t>2019/04/13</a:t>
            </a:fld>
            <a:endParaRPr lang="en-ZA"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ZA" smtClean="0"/>
              <a:t>‹#›</a:t>
            </a:fld>
            <a:endParaRPr lang="en-ZA"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ZA" smtClean="0"/>
              <a:t>2019/04/13</a:t>
            </a:fld>
            <a:endParaRPr lang="en-Z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ZA" smtClean="0"/>
              <a:t>‹#›</a:t>
            </a:fld>
            <a:endParaRPr lang="en-ZA"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Small Image">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9980476" y="0"/>
            <a:ext cx="2211524" cy="6858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tx1"/>
                </a:solidFill>
                <a:latin typeface="+mj-lt"/>
              </a:defRPr>
            </a:lvl1pPr>
          </a:lstStyle>
          <a:p>
            <a:r>
              <a:rPr lang="en-US" dirty="0"/>
              <a:t>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11904" y="4650539"/>
            <a:ext cx="3401478" cy="1192038"/>
          </a:xfrm>
          <a:solidFill>
            <a:schemeClr val="tx1"/>
          </a:solidFill>
        </p:spPr>
        <p:txBody>
          <a:bodyPr lIns="252000" tIns="0" anchor="ctr"/>
          <a:lstStyle>
            <a:lvl1pPr marL="0" indent="0" algn="l">
              <a:lnSpc>
                <a:spcPct val="100000"/>
              </a:lnSpc>
              <a:buNone/>
              <a:defRPr sz="1800" i="1">
                <a:solidFill>
                  <a:schemeClr val="bg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916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3572900" y="1511476"/>
            <a:ext cx="2916000" cy="46792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p:nvPr>
        </p:nvSpPr>
        <p:spPr>
          <a:xfrm>
            <a:off x="6713800" y="1511475"/>
            <a:ext cx="2916000" cy="4679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2654388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1764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290450" y="1512000"/>
            <a:ext cx="1764000" cy="4679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4148900" y="1512000"/>
            <a:ext cx="1764000" cy="4679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6007350" y="1507535"/>
            <a:ext cx="1764000" cy="4679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7865800" y="1507535"/>
            <a:ext cx="1764000" cy="46837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B5A8293F-A5B5-4FCC-BF27-A25B1BAFF245}"/>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974837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solidFill>
              </a:defRPr>
            </a:lvl1pPr>
          </a:lstStyle>
          <a:p>
            <a:r>
              <a:rPr lang="en-ZA" dirty="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1" y="1008000"/>
            <a:ext cx="9198116"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ZA" dirty="0"/>
              <a:t>Add a footer</a:t>
            </a:r>
          </a:p>
        </p:txBody>
      </p:sp>
      <p:sp>
        <p:nvSpPr>
          <p:cNvPr id="4" name="Slide Number Placeholder 3">
            <a:extLst>
              <a:ext uri="{FF2B5EF4-FFF2-40B4-BE49-F238E27FC236}">
                <a16:creationId xmlns:a16="http://schemas.microsoft.com/office/drawing/2014/main" id="{8E801980-CBAE-4A50-886D-54D7BB2E1947}"/>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505855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EDF756E-F310-4229-ACDD-055D299A95FB}"/>
              </a:ext>
            </a:extLst>
          </p:cNvPr>
          <p:cNvSpPr/>
          <p:nvPr userDrawn="1"/>
        </p:nvSpPr>
        <p:spPr>
          <a:xfrm>
            <a:off x="6297105" y="424206"/>
            <a:ext cx="5505254" cy="57314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a:lstStyle/>
          <a:p>
            <a:fld id="{19B51A1E-902D-48AF-9020-955120F399B6}" type="slidenum">
              <a:rPr lang="en-ZA" smtClean="0"/>
              <a:pPr/>
              <a:t>‹#›</a:t>
            </a:fld>
            <a:endParaRPr lang="en-ZA" dirty="0"/>
          </a:p>
        </p:txBody>
      </p:sp>
      <p:sp>
        <p:nvSpPr>
          <p:cNvPr id="9" name="Subtitle 2">
            <a:extLst>
              <a:ext uri="{FF2B5EF4-FFF2-40B4-BE49-F238E27FC236}">
                <a16:creationId xmlns:a16="http://schemas.microsoft.com/office/drawing/2014/main" id="{07666241-4AF6-458A-A571-6C6C291D72F1}"/>
              </a:ext>
            </a:extLst>
          </p:cNvPr>
          <p:cNvSpPr>
            <a:spLocks noGrp="1"/>
          </p:cNvSpPr>
          <p:nvPr>
            <p:ph type="subTitle" idx="1"/>
          </p:nvPr>
        </p:nvSpPr>
        <p:spPr>
          <a:xfrm>
            <a:off x="6532775" y="3639199"/>
            <a:ext cx="5053936"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6" name="Title 5">
            <a:extLst>
              <a:ext uri="{FF2B5EF4-FFF2-40B4-BE49-F238E27FC236}">
                <a16:creationId xmlns:a16="http://schemas.microsoft.com/office/drawing/2014/main" id="{6F4F2BBF-F210-4954-9C73-A0030AACDDFE}"/>
              </a:ext>
            </a:extLst>
          </p:cNvPr>
          <p:cNvSpPr>
            <a:spLocks noGrp="1"/>
          </p:cNvSpPr>
          <p:nvPr>
            <p:ph type="title" hasCustomPrompt="1"/>
          </p:nvPr>
        </p:nvSpPr>
        <p:spPr>
          <a:xfrm>
            <a:off x="6532775" y="993303"/>
            <a:ext cx="5053936" cy="2513468"/>
          </a:xfrm>
        </p:spPr>
        <p:txBody>
          <a:bodyPr/>
          <a:lstStyle>
            <a:lvl1pPr>
              <a:defRPr sz="5400"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2277791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ZA"/>
              <a:t>Add a footer</a:t>
            </a:r>
            <a:endParaRPr lang="en-ZA" dirty="0"/>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10" name="Content Placeholder 2">
            <a:extLst>
              <a:ext uri="{FF2B5EF4-FFF2-40B4-BE49-F238E27FC236}">
                <a16:creationId xmlns:a16="http://schemas.microsoft.com/office/drawing/2014/main" id="{FD1EE834-4B70-4715-8346-1C0298347EE0}"/>
              </a:ext>
            </a:extLst>
          </p:cNvPr>
          <p:cNvSpPr>
            <a:spLocks noGrp="1"/>
          </p:cNvSpPr>
          <p:nvPr>
            <p:ph idx="1"/>
          </p:nvPr>
        </p:nvSpPr>
        <p:spPr>
          <a:xfrm>
            <a:off x="432000" y="1046375"/>
            <a:ext cx="9198000" cy="5130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00888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ZA"/>
              <a:t>Add a footer</a:t>
            </a:r>
            <a:endParaRPr lang="en-ZA" dirty="0"/>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7" name="Content Placeholder 2">
            <a:extLst>
              <a:ext uri="{FF2B5EF4-FFF2-40B4-BE49-F238E27FC236}">
                <a16:creationId xmlns:a16="http://schemas.microsoft.com/office/drawing/2014/main" id="{EAE43F4C-1A64-4197-A44B-E6EB874E243B}"/>
              </a:ext>
            </a:extLst>
          </p:cNvPr>
          <p:cNvSpPr>
            <a:spLocks noGrp="1"/>
          </p:cNvSpPr>
          <p:nvPr>
            <p:ph sz="half" idx="1"/>
          </p:nvPr>
        </p:nvSpPr>
        <p:spPr>
          <a:xfrm>
            <a:off x="432000" y="1046376"/>
            <a:ext cx="4435831" cy="5130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a:extLst>
              <a:ext uri="{FF2B5EF4-FFF2-40B4-BE49-F238E27FC236}">
                <a16:creationId xmlns:a16="http://schemas.microsoft.com/office/drawing/2014/main" id="{D7B3F5B8-DC28-4878-AC9F-D434D7542D8F}"/>
              </a:ext>
            </a:extLst>
          </p:cNvPr>
          <p:cNvSpPr>
            <a:spLocks noGrp="1"/>
          </p:cNvSpPr>
          <p:nvPr>
            <p:ph sz="half" idx="2"/>
          </p:nvPr>
        </p:nvSpPr>
        <p:spPr>
          <a:xfrm>
            <a:off x="5194169" y="1046376"/>
            <a:ext cx="4435831" cy="5130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4397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ZA"/>
              <a:t>Add a footer</a:t>
            </a:r>
            <a:endParaRPr lang="en-ZA" dirty="0"/>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7" name="Text Placeholder 2">
            <a:extLst>
              <a:ext uri="{FF2B5EF4-FFF2-40B4-BE49-F238E27FC236}">
                <a16:creationId xmlns:a16="http://schemas.microsoft.com/office/drawing/2014/main" id="{CB97B01E-88B2-448F-BD96-A1AAFA39AC1E}"/>
              </a:ext>
            </a:extLst>
          </p:cNvPr>
          <p:cNvSpPr>
            <a:spLocks noGrp="1"/>
          </p:cNvSpPr>
          <p:nvPr>
            <p:ph type="body" idx="1"/>
          </p:nvPr>
        </p:nvSpPr>
        <p:spPr>
          <a:xfrm>
            <a:off x="432000" y="1068420"/>
            <a:ext cx="4434840" cy="823912"/>
          </a:xfrm>
          <a:solidFill>
            <a:schemeClr val="tx1"/>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4">
            <a:extLst>
              <a:ext uri="{FF2B5EF4-FFF2-40B4-BE49-F238E27FC236}">
                <a16:creationId xmlns:a16="http://schemas.microsoft.com/office/drawing/2014/main" id="{40BADDE2-4EE6-41B4-804C-EBF680128B40}"/>
              </a:ext>
            </a:extLst>
          </p:cNvPr>
          <p:cNvSpPr>
            <a:spLocks noGrp="1"/>
          </p:cNvSpPr>
          <p:nvPr>
            <p:ph type="body" sz="quarter" idx="3"/>
          </p:nvPr>
        </p:nvSpPr>
        <p:spPr>
          <a:xfrm>
            <a:off x="5195160" y="1068420"/>
            <a:ext cx="4434840" cy="823912"/>
          </a:xfrm>
          <a:solidFill>
            <a:schemeClr val="tx1"/>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Content Placeholder 3">
            <a:extLst>
              <a:ext uri="{FF2B5EF4-FFF2-40B4-BE49-F238E27FC236}">
                <a16:creationId xmlns:a16="http://schemas.microsoft.com/office/drawing/2014/main" id="{BB0A14E0-899D-4594-BC9E-AE89BF0D3AB7}"/>
              </a:ext>
            </a:extLst>
          </p:cNvPr>
          <p:cNvSpPr>
            <a:spLocks noGrp="1"/>
          </p:cNvSpPr>
          <p:nvPr>
            <p:ph sz="half" idx="2"/>
          </p:nvPr>
        </p:nvSpPr>
        <p:spPr>
          <a:xfrm>
            <a:off x="432001" y="2096752"/>
            <a:ext cx="4434840" cy="40929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5">
            <a:extLst>
              <a:ext uri="{FF2B5EF4-FFF2-40B4-BE49-F238E27FC236}">
                <a16:creationId xmlns:a16="http://schemas.microsoft.com/office/drawing/2014/main" id="{2C699014-D902-4E9A-80CD-8D2BCFE67097}"/>
              </a:ext>
            </a:extLst>
          </p:cNvPr>
          <p:cNvSpPr>
            <a:spLocks noGrp="1"/>
          </p:cNvSpPr>
          <p:nvPr>
            <p:ph sz="quarter" idx="4"/>
          </p:nvPr>
        </p:nvSpPr>
        <p:spPr>
          <a:xfrm>
            <a:off x="5195160" y="2096752"/>
            <a:ext cx="4434840" cy="40929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34682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a:lstStyle/>
          <a:p>
            <a:r>
              <a:rPr lang="en-ZA"/>
              <a:t>Add a footer</a:t>
            </a:r>
            <a:endParaRPr lang="en-ZA" dirty="0"/>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anchor="b"/>
          <a:lstStyle>
            <a:lvl1pPr>
              <a:defRPr sz="2800"/>
            </a:lvl1pPr>
          </a:lstStyle>
          <a:p>
            <a:r>
              <a:rPr lang="en-US"/>
              <a:t>Click to edit Master title style</a:t>
            </a:r>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p:nvPr>
        </p:nvSpPr>
        <p:spPr>
          <a:xfrm>
            <a:off x="432001" y="2057400"/>
            <a:ext cx="3159612" cy="4126584"/>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Content Placeholder 2">
            <a:extLst>
              <a:ext uri="{FF2B5EF4-FFF2-40B4-BE49-F238E27FC236}">
                <a16:creationId xmlns:a16="http://schemas.microsoft.com/office/drawing/2014/main" id="{79F53EF1-D412-467C-B7CE-30536F140AE1}"/>
              </a:ext>
            </a:extLst>
          </p:cNvPr>
          <p:cNvSpPr>
            <a:spLocks noGrp="1"/>
          </p:cNvSpPr>
          <p:nvPr>
            <p:ph idx="1"/>
          </p:nvPr>
        </p:nvSpPr>
        <p:spPr>
          <a:xfrm>
            <a:off x="3770722" y="457201"/>
            <a:ext cx="6023727" cy="5726784"/>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20005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a:lstStyle/>
          <a:p>
            <a:r>
              <a:rPr lang="en-ZA"/>
              <a:t>Add a footer</a:t>
            </a:r>
            <a:endParaRPr lang="en-ZA" dirty="0"/>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anchor="b"/>
          <a:lstStyle>
            <a:lvl1pPr>
              <a:defRPr sz="2800"/>
            </a:lvl1pPr>
          </a:lstStyle>
          <a:p>
            <a:r>
              <a:rPr lang="en-US"/>
              <a:t>Click to edit Master title style</a:t>
            </a:r>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p:nvPr>
        </p:nvSpPr>
        <p:spPr>
          <a:xfrm>
            <a:off x="432001" y="2057400"/>
            <a:ext cx="3159612" cy="4126584"/>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Picture Placeholder 2">
            <a:extLst>
              <a:ext uri="{FF2B5EF4-FFF2-40B4-BE49-F238E27FC236}">
                <a16:creationId xmlns:a16="http://schemas.microsoft.com/office/drawing/2014/main" id="{10319378-269C-406E-9B84-FCF22DA02EFF}"/>
              </a:ext>
            </a:extLst>
          </p:cNvPr>
          <p:cNvSpPr>
            <a:spLocks noGrp="1"/>
          </p:cNvSpPr>
          <p:nvPr>
            <p:ph type="pic" idx="1"/>
          </p:nvPr>
        </p:nvSpPr>
        <p:spPr>
          <a:xfrm>
            <a:off x="3788021" y="457201"/>
            <a:ext cx="5949868" cy="57267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Tree>
    <p:extLst>
      <p:ext uri="{BB962C8B-B14F-4D97-AF65-F5344CB8AC3E}">
        <p14:creationId xmlns:p14="http://schemas.microsoft.com/office/powerpoint/2010/main" val="3021472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ZA"/>
              <a:t>Add a footer</a:t>
            </a:r>
            <a:endParaRPr lang="en-ZA" dirty="0"/>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53779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auto">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54ED587-2D2F-4D3F-B55B-C64465AB4EC5}"/>
              </a:ext>
            </a:extLst>
          </p:cNvPr>
          <p:cNvSpPr/>
          <p:nvPr userDrawn="1"/>
        </p:nvSpPr>
        <p:spPr>
          <a:xfrm>
            <a:off x="69274" y="66963"/>
            <a:ext cx="9911201" cy="6727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bg1"/>
                </a:solidFill>
                <a:latin typeface="+mj-lt"/>
              </a:defRPr>
            </a:lvl1pPr>
          </a:lstStyle>
          <a:p>
            <a:r>
              <a:rPr lang="en-US" dirty="0"/>
              <a:t>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22181155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ZA" dirty="0"/>
              <a:t>Add a footer</a:t>
            </a:r>
          </a:p>
        </p:txBody>
      </p:sp>
      <p:sp>
        <p:nvSpPr>
          <p:cNvPr id="3" name="Slide Number Placeholder 2">
            <a:extLst>
              <a:ext uri="{FF2B5EF4-FFF2-40B4-BE49-F238E27FC236}">
                <a16:creationId xmlns:a16="http://schemas.microsoft.com/office/drawing/2014/main" id="{2310D190-B83D-438A-91BC-470C41B22A29}"/>
              </a:ext>
            </a:extLst>
          </p:cNvPr>
          <p:cNvSpPr>
            <a:spLocks noGrp="1"/>
          </p:cNvSpPr>
          <p:nvPr>
            <p:ph type="sldNum" sz="quarter" idx="1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13976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Large Image">
    <p:bg>
      <p:bgPr>
        <a:solidFill>
          <a:schemeClr val="bg1"/>
        </a:solidFill>
        <a:effectLst/>
      </p:bgPr>
    </p:bg>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069FFAE5-B16E-4571-88F7-52FA5354B1A1}"/>
              </a:ext>
            </a:extLst>
          </p:cNvPr>
          <p:cNvSpPr>
            <a:spLocks noGrp="1"/>
          </p:cNvSpPr>
          <p:nvPr>
            <p:ph type="pic" sz="quarter" idx="13" hasCustomPrompt="1"/>
          </p:nvPr>
        </p:nvSpPr>
        <p:spPr>
          <a:xfrm>
            <a:off x="69273" y="63691"/>
            <a:ext cx="9911201" cy="6727346"/>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bg1"/>
                </a:solidFill>
                <a:latin typeface="+mj-lt"/>
              </a:defRPr>
            </a:lvl1pPr>
          </a:lstStyle>
          <a:p>
            <a:r>
              <a:rPr lang="en-US" dirty="0"/>
              <a:t>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094738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8" name="Picture Placeholder 1">
            <a:extLst>
              <a:ext uri="{FF2B5EF4-FFF2-40B4-BE49-F238E27FC236}">
                <a16:creationId xmlns:a16="http://schemas.microsoft.com/office/drawing/2014/main" id="{1599E2D7-24B3-4D66-9AFB-83C1AEC4DBBB}"/>
              </a:ext>
            </a:extLst>
          </p:cNvPr>
          <p:cNvSpPr>
            <a:spLocks noGrp="1"/>
          </p:cNvSpPr>
          <p:nvPr>
            <p:ph type="pic" sz="quarter" idx="33" hasCustomPrompt="1"/>
          </p:nvPr>
        </p:nvSpPr>
        <p:spPr>
          <a:xfrm>
            <a:off x="9980476" y="0"/>
            <a:ext cx="2211524" cy="6192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445086" y="1807950"/>
            <a:ext cx="5184913" cy="432000"/>
          </a:xfrm>
        </p:spPr>
        <p:txBody>
          <a:bodyPr/>
          <a:lstStyle>
            <a:lvl1pPr algn="r">
              <a:defRPr>
                <a:solidFill>
                  <a:schemeClr val="tx1"/>
                </a:solidFill>
              </a:defRPr>
            </a:lvl1pPr>
          </a:lstStyle>
          <a:p>
            <a:r>
              <a:rPr lang="en-US" dirty="0"/>
              <a:t>Click to edit page title</a:t>
            </a:r>
            <a:endParaRPr lang="en-ZA" dirty="0"/>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444886" y="2383950"/>
            <a:ext cx="5184913" cy="360000"/>
          </a:xfrm>
        </p:spPr>
        <p:txBody>
          <a:bodyPr/>
          <a:lstStyle>
            <a:lvl1pPr marL="0" indent="0" algn="r">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445000" y="2908300"/>
            <a:ext cx="5184800" cy="3283700"/>
          </a:xfrm>
          <a:solidFill>
            <a:schemeClr val="bg1"/>
          </a:solidFill>
        </p:spPr>
        <p:txBody>
          <a:bodyPr lIns="180000" tIns="252000" rIns="252000"/>
          <a:lstStyle>
            <a:lvl1pPr algn="l">
              <a:defRPr>
                <a:solidFill>
                  <a:schemeClr val="tx1">
                    <a:lumMod val="75000"/>
                    <a:lumOff val="25000"/>
                  </a:schemeClr>
                </a:solidFill>
              </a:defRPr>
            </a:lvl1pPr>
            <a:lvl2pPr algn="l">
              <a:defRPr>
                <a:solidFill>
                  <a:schemeClr val="tx1">
                    <a:lumMod val="75000"/>
                    <a:lumOff val="25000"/>
                  </a:schemeClr>
                </a:solidFill>
              </a:defRPr>
            </a:lvl2pPr>
            <a:lvl3pPr algn="l">
              <a:defRPr>
                <a:solidFill>
                  <a:schemeClr val="tx1">
                    <a:lumMod val="75000"/>
                    <a:lumOff val="25000"/>
                  </a:schemeClr>
                </a:solidFill>
              </a:defRPr>
            </a:lvl3pPr>
            <a:lvl4pPr algn="l">
              <a:defRPr>
                <a:solidFill>
                  <a:schemeClr val="tx1">
                    <a:lumMod val="75000"/>
                    <a:lumOff val="25000"/>
                  </a:schemeClr>
                </a:solidFill>
              </a:defRPr>
            </a:lvl4pPr>
            <a:lvl5pPr algn="l">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3823393" y="1343906"/>
            <a:ext cx="3736800" cy="3933645"/>
          </a:xfrm>
          <a:solidFill>
            <a:schemeClr val="bg1"/>
          </a:solidFill>
        </p:spPr>
        <p:txBody>
          <a:bodyPr lIns="180000" tIns="180000" rIns="18000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ZA" smtClean="0"/>
              <a:pPr/>
              <a:t>‹#›</a:t>
            </a:fld>
            <a:endParaRPr lang="en-ZA" dirty="0"/>
          </a:p>
        </p:txBody>
      </p:sp>
      <p:sp>
        <p:nvSpPr>
          <p:cNvPr id="9" name="Picture Placeholder 6">
            <a:extLst>
              <a:ext uri="{FF2B5EF4-FFF2-40B4-BE49-F238E27FC236}">
                <a16:creationId xmlns:a16="http://schemas.microsoft.com/office/drawing/2014/main" id="{492C2A1D-F7BD-46B6-BC01-15D365ACD50B}"/>
              </a:ext>
            </a:extLst>
          </p:cNvPr>
          <p:cNvSpPr>
            <a:spLocks noGrp="1"/>
          </p:cNvSpPr>
          <p:nvPr>
            <p:ph type="pic" sz="quarter" idx="14" hasCustomPrompt="1"/>
          </p:nvPr>
        </p:nvSpPr>
        <p:spPr>
          <a:xfrm>
            <a:off x="7560193" y="1344803"/>
            <a:ext cx="3737526" cy="3933645"/>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6" name="Title 5">
            <a:extLst>
              <a:ext uri="{FF2B5EF4-FFF2-40B4-BE49-F238E27FC236}">
                <a16:creationId xmlns:a16="http://schemas.microsoft.com/office/drawing/2014/main" id="{7F4F1543-153D-4F77-A4A9-C9BBA1C2052E}"/>
              </a:ext>
            </a:extLst>
          </p:cNvPr>
          <p:cNvSpPr>
            <a:spLocks noGrp="1"/>
          </p:cNvSpPr>
          <p:nvPr>
            <p:ph type="title"/>
          </p:nvPr>
        </p:nvSpPr>
        <p:spPr>
          <a:xfrm>
            <a:off x="432000" y="432000"/>
            <a:ext cx="9131100" cy="432000"/>
          </a:xfrm>
        </p:spPr>
        <p:txBody>
          <a:bodyPr/>
          <a:lstStyle/>
          <a:p>
            <a:r>
              <a:rPr lang="en-US"/>
              <a:t>Click to edit Master title style</a:t>
            </a:r>
            <a:endParaRPr lang="en-ZA" dirty="0"/>
          </a:p>
        </p:txBody>
      </p:sp>
      <p:sp>
        <p:nvSpPr>
          <p:cNvPr id="11" name="Subtitle 2">
            <a:extLst>
              <a:ext uri="{FF2B5EF4-FFF2-40B4-BE49-F238E27FC236}">
                <a16:creationId xmlns:a16="http://schemas.microsoft.com/office/drawing/2014/main" id="{9FAA210E-391A-499A-89D5-F222045FD1A4}"/>
              </a:ext>
            </a:extLst>
          </p:cNvPr>
          <p:cNvSpPr>
            <a:spLocks noGrp="1"/>
          </p:cNvSpPr>
          <p:nvPr>
            <p:ph type="body" sz="quarter" idx="32" hasCustomPrompt="1"/>
          </p:nvPr>
        </p:nvSpPr>
        <p:spPr>
          <a:xfrm>
            <a:off x="431800" y="1008000"/>
            <a:ext cx="68959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2347197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1432296"/>
            <a:ext cx="4500000" cy="527076"/>
          </a:xfrm>
          <a:solidFill>
            <a:schemeClr val="tx1"/>
          </a:solidFill>
        </p:spPr>
        <p:txBody>
          <a:bodyPr lIns="180000" tIns="36000" anchor="ctr"/>
          <a:lstStyle>
            <a:lvl1pPr marL="0" indent="0">
              <a:buNone/>
              <a:defRPr sz="2400" b="1" spc="-15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4500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5129800" y="1433105"/>
            <a:ext cx="4500000" cy="525283"/>
          </a:xfrm>
          <a:solidFill>
            <a:schemeClr val="tx1"/>
          </a:solidFill>
        </p:spPr>
        <p:txBody>
          <a:bodyPr lIns="180000" tIns="36000" anchor="ctr"/>
          <a:lstStyle>
            <a:lvl1pPr marL="0" indent="0">
              <a:buNone/>
              <a:defRPr sz="2400" b="1" spc="-150">
                <a:solidFill>
                  <a:schemeClr val="bg1"/>
                </a:solidFill>
                <a:latin typeface="+mj-lt"/>
              </a:defRPr>
            </a:lvl1pPr>
          </a:lstStyle>
          <a:p>
            <a:pPr lvl="0"/>
            <a:r>
              <a:rPr lang="en-US"/>
              <a:t>Click to 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5129800" y="2020359"/>
            <a:ext cx="4500000" cy="41708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299200" y="432000"/>
            <a:ext cx="5472113" cy="5759250"/>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75314" y="5096632"/>
            <a:ext cx="2028686" cy="1094618"/>
          </a:xfrm>
        </p:spPr>
        <p:txBody>
          <a:bodyPr anchor="b"/>
          <a:lstStyle>
            <a:lvl1pPr marL="0" indent="0" algn="r">
              <a:buNone/>
              <a:defRPr i="1">
                <a:solidFill>
                  <a:schemeClr val="tx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Enter your caption</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a:lstStyle/>
          <a:p>
            <a:fld id="{19B51A1E-902D-48AF-9020-955120F399B6}" type="slidenum">
              <a:rPr lang="en-ZA" smtClean="0"/>
              <a:pPr/>
              <a:t>‹#›</a:t>
            </a:fld>
            <a:endParaRPr lang="en-ZA" dirty="0"/>
          </a:p>
        </p:txBody>
      </p:sp>
      <p:sp>
        <p:nvSpPr>
          <p:cNvPr id="5" name="Title 4">
            <a:extLst>
              <a:ext uri="{FF2B5EF4-FFF2-40B4-BE49-F238E27FC236}">
                <a16:creationId xmlns:a16="http://schemas.microsoft.com/office/drawing/2014/main" id="{16EFF903-F1F3-440A-B12C-9FD51606B03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174360" y="2112793"/>
            <a:ext cx="6798250" cy="1674470"/>
          </a:xfrm>
        </p:spPr>
        <p:txBody>
          <a:bodyPr anchor="ctr"/>
          <a:lstStyle>
            <a:lvl1pPr algn="ctr">
              <a:lnSpc>
                <a:spcPct val="100000"/>
              </a:lnSpc>
              <a:defRPr sz="6000" b="1" cap="all" spc="-300" baseline="0">
                <a:solidFill>
                  <a:schemeClr val="tx1"/>
                </a:solidFill>
                <a:latin typeface="+mj-lt"/>
              </a:defRPr>
            </a:lvl1pPr>
          </a:lstStyle>
          <a:p>
            <a:r>
              <a:rPr lang="en-US" dirty="0"/>
              <a:t>Thank you</a:t>
            </a:r>
            <a:endParaRPr lang="en-ZA" dirty="0"/>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0" name="Text Placeholder 5">
            <a:extLst>
              <a:ext uri="{FF2B5EF4-FFF2-40B4-BE49-F238E27FC236}">
                <a16:creationId xmlns:a16="http://schemas.microsoft.com/office/drawing/2014/main" id="{CA3EFDD3-A9D2-4EB6-BB2A-F6999D9F7EA6}"/>
              </a:ext>
            </a:extLst>
          </p:cNvPr>
          <p:cNvSpPr>
            <a:spLocks noGrp="1"/>
          </p:cNvSpPr>
          <p:nvPr>
            <p:ph type="body" sz="quarter" idx="15" hasCustomPrompt="1"/>
          </p:nvPr>
        </p:nvSpPr>
        <p:spPr>
          <a:xfrm>
            <a:off x="2174361" y="4035727"/>
            <a:ext cx="3329850" cy="382887"/>
          </a:xfrm>
        </p:spPr>
        <p:txBody>
          <a:bodyPr/>
          <a:lstStyle>
            <a:lvl1pPr marL="0" indent="0" algn="r">
              <a:buNone/>
              <a:defRPr sz="2400"/>
            </a:lvl1pPr>
            <a:lvl2pPr marL="266700" indent="0">
              <a:buNone/>
              <a:defRPr/>
            </a:lvl2pPr>
            <a:lvl3pPr marL="542925" indent="0">
              <a:buNone/>
              <a:defRPr/>
            </a:lvl3pPr>
            <a:lvl4pPr marL="809625" indent="0">
              <a:buNone/>
              <a:defRPr/>
            </a:lvl4pPr>
            <a:lvl5pPr marL="1076325" indent="0">
              <a:buNone/>
              <a:defRPr/>
            </a:lvl5pPr>
          </a:lstStyle>
          <a:p>
            <a:pPr lvl="0"/>
            <a:r>
              <a:rPr lang="en-US" dirty="0"/>
              <a:t>Full Name</a:t>
            </a:r>
            <a:endParaRPr lang="en-ZA" dirty="0"/>
          </a:p>
        </p:txBody>
      </p:sp>
      <p:sp>
        <p:nvSpPr>
          <p:cNvPr id="12" name="Text Placeholder 6">
            <a:extLst>
              <a:ext uri="{FF2B5EF4-FFF2-40B4-BE49-F238E27FC236}">
                <a16:creationId xmlns:a16="http://schemas.microsoft.com/office/drawing/2014/main" id="{261ED1F7-B623-43D9-9BDA-8808C5CFAFFB}"/>
              </a:ext>
            </a:extLst>
          </p:cNvPr>
          <p:cNvSpPr>
            <a:spLocks noGrp="1"/>
          </p:cNvSpPr>
          <p:nvPr>
            <p:ph type="body" sz="quarter" idx="16" hasCustomPrompt="1"/>
          </p:nvPr>
        </p:nvSpPr>
        <p:spPr>
          <a:xfrm>
            <a:off x="6062268" y="4150118"/>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dirty="0"/>
              <a:t>Phone Number</a:t>
            </a:r>
            <a:endParaRPr lang="en-ZA" dirty="0"/>
          </a:p>
        </p:txBody>
      </p:sp>
      <p:sp>
        <p:nvSpPr>
          <p:cNvPr id="13" name="Text Placeholder 7">
            <a:extLst>
              <a:ext uri="{FF2B5EF4-FFF2-40B4-BE49-F238E27FC236}">
                <a16:creationId xmlns:a16="http://schemas.microsoft.com/office/drawing/2014/main" id="{E27366FC-4115-4122-9CE2-5FA9D424AD51}"/>
              </a:ext>
            </a:extLst>
          </p:cNvPr>
          <p:cNvSpPr>
            <a:spLocks noGrp="1"/>
          </p:cNvSpPr>
          <p:nvPr>
            <p:ph type="body" sz="quarter" idx="17" hasCustomPrompt="1"/>
          </p:nvPr>
        </p:nvSpPr>
        <p:spPr>
          <a:xfrm>
            <a:off x="6062268" y="4540691"/>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dirty="0"/>
              <a:t>Email or Social Media Handle</a:t>
            </a:r>
            <a:endParaRPr lang="en-ZA" dirty="0"/>
          </a:p>
        </p:txBody>
      </p:sp>
      <p:sp>
        <p:nvSpPr>
          <p:cNvPr id="14" name="Text Placeholder 8">
            <a:extLst>
              <a:ext uri="{FF2B5EF4-FFF2-40B4-BE49-F238E27FC236}">
                <a16:creationId xmlns:a16="http://schemas.microsoft.com/office/drawing/2014/main" id="{DEB36829-2F8B-4E22-AB6D-4111D18AF847}"/>
              </a:ext>
            </a:extLst>
          </p:cNvPr>
          <p:cNvSpPr>
            <a:spLocks noGrp="1"/>
          </p:cNvSpPr>
          <p:nvPr>
            <p:ph type="body" sz="quarter" idx="18" hasCustomPrompt="1"/>
          </p:nvPr>
        </p:nvSpPr>
        <p:spPr>
          <a:xfrm>
            <a:off x="6062268" y="4931263"/>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dirty="0"/>
              <a:t>Company Website</a:t>
            </a:r>
            <a:endParaRPr lang="en-ZA" dirty="0"/>
          </a:p>
        </p:txBody>
      </p:sp>
    </p:spTree>
    <p:extLst>
      <p:ext uri="{BB962C8B-B14F-4D97-AF65-F5344CB8AC3E}">
        <p14:creationId xmlns:p14="http://schemas.microsoft.com/office/powerpoint/2010/main" val="3189010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solidFill>
              </a:defRPr>
            </a:lvl1pPr>
          </a:lstStyle>
          <a:p>
            <a:r>
              <a:rPr lang="en-ZA" dirty="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1" y="1008000"/>
            <a:ext cx="9198116"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3442953D-28FC-41B5-A1BB-BB3BA7CA40BE}"/>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2C8D0EF-1DB6-4ADC-8F31-5AE53BF5EAF4}"/>
              </a:ext>
            </a:extLst>
          </p:cNvPr>
          <p:cNvSpPr/>
          <p:nvPr userDrawn="1"/>
        </p:nvSpPr>
        <p:spPr>
          <a:xfrm>
            <a:off x="69274" y="66963"/>
            <a:ext cx="9911201" cy="6727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7" name="Rectangle 6">
            <a:extLst>
              <a:ext uri="{FF2B5EF4-FFF2-40B4-BE49-F238E27FC236}">
                <a16:creationId xmlns:a16="http://schemas.microsoft.com/office/drawing/2014/main" id="{62F208ED-79A0-4B2C-A5EE-9D27466BCA3F}"/>
              </a:ext>
            </a:extLst>
          </p:cNvPr>
          <p:cNvSpPr/>
          <p:nvPr userDrawn="1"/>
        </p:nvSpPr>
        <p:spPr>
          <a:xfrm>
            <a:off x="11407775" y="6356350"/>
            <a:ext cx="784225" cy="365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9198116" cy="432000"/>
          </a:xfrm>
          <a:prstGeom prst="rect">
            <a:avLst/>
          </a:prstGeom>
        </p:spPr>
        <p:txBody>
          <a:bodyPr vert="horz" lIns="0" tIns="0" rIns="0" bIns="0" rtlCol="0" anchor="ctr">
            <a:noAutofit/>
          </a:bodyPr>
          <a:lstStyle/>
          <a:p>
            <a:r>
              <a:rPr lang="en-US" dirty="0"/>
              <a:t>Click to edit page title</a:t>
            </a:r>
            <a:endParaRPr lang="en-ZA" dirty="0"/>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9198116" cy="467925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56350"/>
            <a:ext cx="4114800" cy="365125"/>
          </a:xfrm>
          <a:prstGeom prst="rect">
            <a:avLst/>
          </a:prstGeom>
        </p:spPr>
        <p:txBody>
          <a:bodyPr vert="horz" lIns="0" tIns="0" rIns="0" bIns="0" rtlCol="0" anchor="ctr"/>
          <a:lstStyle>
            <a:lvl1pPr algn="l">
              <a:defRPr sz="1200" i="1">
                <a:solidFill>
                  <a:schemeClr val="tx1">
                    <a:lumMod val="75000"/>
                    <a:lumOff val="25000"/>
                  </a:schemeClr>
                </a:solidFill>
                <a:latin typeface="Times New Roman" panose="02020603050405020304" pitchFamily="18" charset="0"/>
                <a:cs typeface="Times New Roman" panose="02020603050405020304" pitchFamily="18" charset="0"/>
              </a:defRPr>
            </a:lvl1pPr>
          </a:lstStyle>
          <a:p>
            <a:r>
              <a:rPr lang="en-ZA"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47502" y="6401750"/>
            <a:ext cx="278418" cy="274324"/>
          </a:xfrm>
          <a:prstGeom prst="rect">
            <a:avLst/>
          </a:prstGeom>
        </p:spPr>
        <p:txBody>
          <a:bodyPr vert="horz" lIns="0" tIns="0" rIns="0" bIns="0" rtlCol="0" anchor="ctr"/>
          <a:lstStyle>
            <a:lvl1pPr algn="ctr">
              <a:defRPr sz="1200" i="1">
                <a:solidFill>
                  <a:schemeClr val="bg1"/>
                </a:solidFill>
              </a:defRPr>
            </a:lvl1pPr>
          </a:lstStyle>
          <a:p>
            <a:fld id="{19B51A1E-902D-48AF-9020-955120F399B6}" type="slidenum">
              <a:rPr lang="en-ZA" smtClean="0"/>
              <a:pPr/>
              <a:t>‹#›</a:t>
            </a:fld>
            <a:endParaRPr lang="en-ZA" dirty="0"/>
          </a:p>
        </p:txBody>
      </p:sp>
      <p:sp>
        <p:nvSpPr>
          <p:cNvPr id="4" name="TextBox 3">
            <a:extLst>
              <a:ext uri="{FF2B5EF4-FFF2-40B4-BE49-F238E27FC236}">
                <a16:creationId xmlns:a16="http://schemas.microsoft.com/office/drawing/2014/main" id="{34FDC6F9-37F9-4E25-AECA-D307B8421C73}"/>
              </a:ext>
            </a:extLst>
          </p:cNvPr>
          <p:cNvSpPr txBox="1"/>
          <p:nvPr userDrawn="1"/>
        </p:nvSpPr>
        <p:spPr>
          <a:xfrm>
            <a:off x="9630116" y="6346108"/>
            <a:ext cx="1662546" cy="404658"/>
          </a:xfrm>
          <a:prstGeom prst="rect">
            <a:avLst/>
          </a:prstGeom>
          <a:noFill/>
        </p:spPr>
        <p:txBody>
          <a:bodyPr wrap="square" lIns="0" tIns="36000" rIns="0" bIns="0" rtlCol="0">
            <a:spAutoFit/>
          </a:bodyPr>
          <a:lstStyle/>
          <a:p>
            <a:pPr algn="r">
              <a:lnSpc>
                <a:spcPts val="1400"/>
              </a:lnSpc>
            </a:pPr>
            <a:r>
              <a:rPr lang="en-ZA" sz="1600" b="1" spc="-100" baseline="0" dirty="0">
                <a:solidFill>
                  <a:schemeClr val="tx1">
                    <a:lumMod val="50000"/>
                    <a:lumOff val="50000"/>
                  </a:schemeClr>
                </a:solidFill>
                <a:latin typeface="Corbel" panose="020B0503020204020204" pitchFamily="34" charset="0"/>
              </a:rPr>
              <a:t>WOODGROVE</a:t>
            </a:r>
            <a:r>
              <a:rPr lang="en-ZA" sz="1600" b="1" spc="-100" baseline="0" dirty="0">
                <a:solidFill>
                  <a:schemeClr val="accent1"/>
                </a:solidFill>
                <a:latin typeface="Corbel" panose="020B0503020204020204" pitchFamily="34" charset="0"/>
              </a:rPr>
              <a:t> </a:t>
            </a:r>
            <a:r>
              <a:rPr lang="en-ZA" sz="1600" b="1" spc="-100" baseline="0" dirty="0">
                <a:solidFill>
                  <a:schemeClr val="tx1"/>
                </a:solidFill>
                <a:latin typeface="Corbel" panose="020B0503020204020204" pitchFamily="34" charset="0"/>
              </a:rPr>
              <a:t>BANK</a:t>
            </a:r>
          </a:p>
        </p:txBody>
      </p:sp>
      <p:sp>
        <p:nvSpPr>
          <p:cNvPr id="8" name="Rectangle 7">
            <a:extLst>
              <a:ext uri="{FF2B5EF4-FFF2-40B4-BE49-F238E27FC236}">
                <a16:creationId xmlns:a16="http://schemas.microsoft.com/office/drawing/2014/main" id="{6B322F68-670D-45A0-A54F-7E70BCEAED3F}"/>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0" name="Rectangle 9">
            <a:extLst>
              <a:ext uri="{FF2B5EF4-FFF2-40B4-BE49-F238E27FC236}">
                <a16:creationId xmlns:a16="http://schemas.microsoft.com/office/drawing/2014/main" id="{E69B5F15-353A-4344-8D61-F4E25AA9FB6C}"/>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Rectangle 10">
            <a:extLst>
              <a:ext uri="{FF2B5EF4-FFF2-40B4-BE49-F238E27FC236}">
                <a16:creationId xmlns:a16="http://schemas.microsoft.com/office/drawing/2014/main" id="{2FA0C0AA-FCE8-4A7F-928A-54C96BBA9053}"/>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5" r:id="rId5"/>
    <p:sldLayoutId id="2147483659" r:id="rId6"/>
    <p:sldLayoutId id="2147483660" r:id="rId7"/>
    <p:sldLayoutId id="2147483664" r:id="rId8"/>
    <p:sldLayoutId id="2147483650" r:id="rId9"/>
    <p:sldLayoutId id="2147483656" r:id="rId10"/>
    <p:sldLayoutId id="2147483657" r:id="rId11"/>
    <p:sldLayoutId id="2147483654" r:id="rId12"/>
    <p:sldLayoutId id="2147483666" r:id="rId13"/>
    <p:sldLayoutId id="2147483667" r:id="rId14"/>
    <p:sldLayoutId id="2147483668" r:id="rId15"/>
    <p:sldLayoutId id="2147483669" r:id="rId16"/>
    <p:sldLayoutId id="2147483670" r:id="rId17"/>
    <p:sldLayoutId id="2147483671" r:id="rId18"/>
    <p:sldLayoutId id="2147483672" r:id="rId19"/>
    <p:sldLayoutId id="2147483655" r:id="rId20"/>
  </p:sldLayoutIdLst>
  <p:hf hdr="0" ftr="0" dt="0"/>
  <p:txStyles>
    <p:titleStyle>
      <a:lvl1pPr algn="l"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hyperlink" Target="https://developers.google.com/kml/documentation/kmlreference" TargetMode="External"/><Relationship Id="rId2" Type="http://schemas.openxmlformats.org/officeDocument/2006/relationships/image" Target="../media/image5.jpg"/><Relationship Id="rId1" Type="http://schemas.openxmlformats.org/officeDocument/2006/relationships/slideLayout" Target="../slideLayouts/slideLayout4.xml"/><Relationship Id="rId6" Type="http://schemas.openxmlformats.org/officeDocument/2006/relationships/hyperlink" Target="https://docs.qgis.org/testing/en/docs/pyqgis_developer_cookbook/" TargetMode="External"/><Relationship Id="rId5" Type="http://schemas.openxmlformats.org/officeDocument/2006/relationships/hyperlink" Target="http://www.khetarpal.org/polygon-splitting/" TargetMode="External"/><Relationship Id="rId4" Type="http://schemas.openxmlformats.org/officeDocument/2006/relationships/hyperlink" Target="https://qgis.org/en/docs/index.html" TargetMode="Externa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developers.google.com/kml/documentation/kmlreference" TargetMode="External"/><Relationship Id="rId7" Type="http://schemas.openxmlformats.org/officeDocument/2006/relationships/hyperlink" Target="https://pythonhosted.org/pykml/" TargetMode="External"/><Relationship Id="rId2" Type="http://schemas.openxmlformats.org/officeDocument/2006/relationships/image" Target="../media/image5.jpg"/><Relationship Id="rId1" Type="http://schemas.openxmlformats.org/officeDocument/2006/relationships/slideLayout" Target="../slideLayouts/slideLayout4.xml"/><Relationship Id="rId6" Type="http://schemas.openxmlformats.org/officeDocument/2006/relationships/hyperlink" Target="https://geographiclib.sourceforge.io/html/python/" TargetMode="External"/><Relationship Id="rId5" Type="http://schemas.openxmlformats.org/officeDocument/2006/relationships/hyperlink" Target="https://simplekml.readthedocs.io/en/latest/" TargetMode="External"/><Relationship Id="rId4" Type="http://schemas.openxmlformats.org/officeDocument/2006/relationships/hyperlink" Target="https://qgis.org/en/docs/index.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Wood piece cut through the middle">
            <a:extLst>
              <a:ext uri="{FF2B5EF4-FFF2-40B4-BE49-F238E27FC236}">
                <a16:creationId xmlns:a16="http://schemas.microsoft.com/office/drawing/2014/main" id="{C0BA96B3-F713-41B0-A2E3-15E9039E4743}"/>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9980476" y="0"/>
            <a:ext cx="2211524" cy="6858000"/>
          </a:xfrm>
        </p:spPr>
      </p:pic>
      <p:sp>
        <p:nvSpPr>
          <p:cNvPr id="16" name="TextBox 15">
            <a:extLst>
              <a:ext uri="{FF2B5EF4-FFF2-40B4-BE49-F238E27FC236}">
                <a16:creationId xmlns:a16="http://schemas.microsoft.com/office/drawing/2014/main" id="{E2F2BFDF-E9F2-4569-A9F2-E1FFCB7FB82D}"/>
              </a:ext>
            </a:extLst>
          </p:cNvPr>
          <p:cNvSpPr txBox="1"/>
          <p:nvPr/>
        </p:nvSpPr>
        <p:spPr>
          <a:xfrm>
            <a:off x="3065173" y="3941638"/>
            <a:ext cx="4020068" cy="404658"/>
          </a:xfrm>
          <a:prstGeom prst="rect">
            <a:avLst/>
          </a:prstGeom>
          <a:noFill/>
        </p:spPr>
        <p:txBody>
          <a:bodyPr wrap="square" lIns="0" tIns="36000" rIns="0" bIns="0" rtlCol="0">
            <a:spAutoFit/>
          </a:bodyPr>
          <a:lstStyle/>
          <a:p>
            <a:pPr algn="r">
              <a:lnSpc>
                <a:spcPts val="1400"/>
              </a:lnSpc>
            </a:pPr>
            <a:r>
              <a:rPr lang="en-ZA" sz="1600" b="1" spc="-100" baseline="0" dirty="0">
                <a:solidFill>
                  <a:schemeClr val="tx1">
                    <a:lumMod val="50000"/>
                    <a:lumOff val="50000"/>
                  </a:schemeClr>
                </a:solidFill>
                <a:latin typeface="Corbel" panose="020B0503020204020204" pitchFamily="34" charset="0"/>
              </a:rPr>
              <a:t>The National Institute</a:t>
            </a:r>
            <a:r>
              <a:rPr lang="en-ZA" sz="1600" b="1" spc="-100" dirty="0">
                <a:solidFill>
                  <a:schemeClr val="tx1">
                    <a:lumMod val="50000"/>
                    <a:lumOff val="50000"/>
                  </a:schemeClr>
                </a:solidFill>
                <a:latin typeface="Corbel" panose="020B0503020204020204" pitchFamily="34" charset="0"/>
              </a:rPr>
              <a:t> of Engineering</a:t>
            </a:r>
            <a:br>
              <a:rPr lang="en-ZA" sz="1600" b="1" spc="-100" dirty="0">
                <a:solidFill>
                  <a:schemeClr val="accent1"/>
                </a:solidFill>
                <a:latin typeface="Corbel" panose="020B0503020204020204" pitchFamily="34" charset="0"/>
              </a:rPr>
            </a:br>
            <a:r>
              <a:rPr lang="en-ZA" sz="1600" b="1" spc="-100" baseline="0" dirty="0">
                <a:solidFill>
                  <a:schemeClr val="tx1"/>
                </a:solidFill>
                <a:latin typeface="Corbel" panose="020B0503020204020204" pitchFamily="34" charset="0"/>
              </a:rPr>
              <a:t>Mysore</a:t>
            </a:r>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286990" y="4597756"/>
            <a:ext cx="6798250" cy="1674470"/>
          </a:xfrm>
        </p:spPr>
        <p:txBody>
          <a:bodyPr/>
          <a:lstStyle/>
          <a:p>
            <a:r>
              <a:rPr lang="en-US" sz="4400" dirty="0"/>
              <a:t>Gridding and Optimization for a Drone Swarm</a:t>
            </a:r>
            <a:endParaRPr lang="en-ZA" sz="4400" dirty="0"/>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p:txBody>
          <a:bodyPr/>
          <a:lstStyle/>
          <a:p>
            <a:pPr marL="285750" indent="-285750">
              <a:buFont typeface="Arial" panose="020B0604020202020204" pitchFamily="34" charset="0"/>
              <a:buChar char="•"/>
            </a:pPr>
            <a:r>
              <a:rPr lang="en-ZA" dirty="0"/>
              <a:t>Adithya Sanjeev B</a:t>
            </a:r>
          </a:p>
          <a:p>
            <a:pPr marL="285750" indent="-285750">
              <a:buFont typeface="Arial" panose="020B0604020202020204" pitchFamily="34" charset="0"/>
              <a:buChar char="•"/>
            </a:pPr>
            <a:r>
              <a:rPr lang="en-ZA" dirty="0"/>
              <a:t>Prathvi Rao</a:t>
            </a:r>
          </a:p>
          <a:p>
            <a:pPr marL="285750" indent="-285750">
              <a:buFont typeface="Arial" panose="020B0604020202020204" pitchFamily="34" charset="0"/>
              <a:buChar char="•"/>
            </a:pPr>
            <a:r>
              <a:rPr lang="en-ZA" dirty="0" err="1"/>
              <a:t>Sanjana</a:t>
            </a:r>
            <a:r>
              <a:rPr lang="en-ZA" dirty="0"/>
              <a:t> Raj</a:t>
            </a:r>
          </a:p>
        </p:txBody>
      </p:sp>
    </p:spTree>
    <p:extLst>
      <p:ext uri="{BB962C8B-B14F-4D97-AF65-F5344CB8AC3E}">
        <p14:creationId xmlns:p14="http://schemas.microsoft.com/office/powerpoint/2010/main" val="3899961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F11A6B65-5A20-4F4D-ACBB-ED50132D4571}"/>
              </a:ext>
            </a:extLst>
          </p:cNvPr>
          <p:cNvSpPr>
            <a:spLocks noGrp="1"/>
          </p:cNvSpPr>
          <p:nvPr>
            <p:ph type="ctrTitle"/>
          </p:nvPr>
        </p:nvSpPr>
        <p:spPr/>
        <p:txBody>
          <a:bodyPr/>
          <a:lstStyle/>
          <a:p>
            <a:r>
              <a:rPr lang="en-ZA" dirty="0"/>
              <a:t>THANK YOU</a:t>
            </a:r>
          </a:p>
        </p:txBody>
      </p:sp>
      <p:sp>
        <p:nvSpPr>
          <p:cNvPr id="22" name="TextBox 21">
            <a:extLst>
              <a:ext uri="{FF2B5EF4-FFF2-40B4-BE49-F238E27FC236}">
                <a16:creationId xmlns:a16="http://schemas.microsoft.com/office/drawing/2014/main" id="{19352CF6-0F22-45A8-B28B-37FAFCE5C5D6}"/>
              </a:ext>
            </a:extLst>
          </p:cNvPr>
          <p:cNvSpPr txBox="1"/>
          <p:nvPr/>
        </p:nvSpPr>
        <p:spPr>
          <a:xfrm>
            <a:off x="10251642" y="182562"/>
            <a:ext cx="1662546" cy="404658"/>
          </a:xfrm>
          <a:prstGeom prst="rect">
            <a:avLst/>
          </a:prstGeom>
          <a:noFill/>
        </p:spPr>
        <p:txBody>
          <a:bodyPr wrap="square" lIns="0" tIns="36000" rIns="0" bIns="0" rtlCol="0">
            <a:spAutoFit/>
          </a:bodyPr>
          <a:lstStyle/>
          <a:p>
            <a:pPr algn="r">
              <a:lnSpc>
                <a:spcPts val="1400"/>
              </a:lnSpc>
            </a:pPr>
            <a:r>
              <a:rPr lang="en-ZA" sz="1600" b="1" spc="-100" baseline="0" dirty="0">
                <a:solidFill>
                  <a:schemeClr val="tx1">
                    <a:lumMod val="50000"/>
                    <a:lumOff val="50000"/>
                  </a:schemeClr>
                </a:solidFill>
                <a:latin typeface="Corbel" panose="020B0503020204020204" pitchFamily="34" charset="0"/>
              </a:rPr>
              <a:t>WOODGROVE</a:t>
            </a:r>
            <a:r>
              <a:rPr lang="en-ZA" sz="1600" b="1" spc="-100" baseline="0" dirty="0">
                <a:solidFill>
                  <a:schemeClr val="accent1"/>
                </a:solidFill>
                <a:latin typeface="Corbel" panose="020B0503020204020204" pitchFamily="34" charset="0"/>
              </a:rPr>
              <a:t> </a:t>
            </a:r>
            <a:r>
              <a:rPr lang="en-ZA" sz="1600" b="1" spc="-100" baseline="0" dirty="0">
                <a:solidFill>
                  <a:schemeClr val="tx1"/>
                </a:solidFill>
                <a:latin typeface="Corbel" panose="020B0503020204020204" pitchFamily="34" charset="0"/>
              </a:rPr>
              <a:t>BANK</a:t>
            </a:r>
          </a:p>
        </p:txBody>
      </p:sp>
      <p:sp>
        <p:nvSpPr>
          <p:cNvPr id="13" name="Rectangle 12"/>
          <p:cNvSpPr/>
          <p:nvPr/>
        </p:nvSpPr>
        <p:spPr>
          <a:xfrm>
            <a:off x="10703574" y="182562"/>
            <a:ext cx="1210614" cy="547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Tree>
    <p:extLst>
      <p:ext uri="{BB962C8B-B14F-4D97-AF65-F5344CB8AC3E}">
        <p14:creationId xmlns:p14="http://schemas.microsoft.com/office/powerpoint/2010/main" val="4153678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p:txBody>
          <a:bodyPr/>
          <a:lstStyle/>
          <a:p>
            <a:r>
              <a:rPr lang="en-ZA" dirty="0"/>
              <a:t>Introduction</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p:txBody>
          <a:bodyPr/>
          <a:lstStyle/>
          <a:p>
            <a:r>
              <a:rPr lang="en-ZA" dirty="0"/>
              <a:t>The Big Picture</a:t>
            </a:r>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1"/>
          </p:nvPr>
        </p:nvSpPr>
        <p:spPr/>
        <p:txBody>
          <a:bodyPr/>
          <a:lstStyle/>
          <a:p>
            <a:fld id="{19B51A1E-902D-48AF-9020-955120F399B6}" type="slidenum">
              <a:rPr lang="en-ZA" smtClean="0"/>
              <a:pPr/>
              <a:t>2</a:t>
            </a:fld>
            <a:endParaRPr lang="en-ZA" dirty="0"/>
          </a:p>
        </p:txBody>
      </p:sp>
      <p:sp>
        <p:nvSpPr>
          <p:cNvPr id="2" name="Rectangle 1"/>
          <p:cNvSpPr/>
          <p:nvPr/>
        </p:nvSpPr>
        <p:spPr>
          <a:xfrm>
            <a:off x="10135673" y="6310648"/>
            <a:ext cx="1210614" cy="547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Tree>
    <p:extLst>
      <p:ext uri="{BB962C8B-B14F-4D97-AF65-F5344CB8AC3E}">
        <p14:creationId xmlns:p14="http://schemas.microsoft.com/office/powerpoint/2010/main" val="4091674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p:txBody>
          <a:bodyPr/>
          <a:lstStyle/>
          <a:p>
            <a:r>
              <a:rPr lang="en-ZA" dirty="0"/>
              <a:t>The aim of the integrated project</a:t>
            </a:r>
          </a:p>
        </p:txBody>
      </p:sp>
      <p:sp>
        <p:nvSpPr>
          <p:cNvPr id="4" name="Content Placeholder 3">
            <a:extLst>
              <a:ext uri="{FF2B5EF4-FFF2-40B4-BE49-F238E27FC236}">
                <a16:creationId xmlns:a16="http://schemas.microsoft.com/office/drawing/2014/main" id="{125E40B9-054F-4D79-BD17-68E71C740D01}"/>
              </a:ext>
            </a:extLst>
          </p:cNvPr>
          <p:cNvSpPr>
            <a:spLocks noGrp="1"/>
          </p:cNvSpPr>
          <p:nvPr>
            <p:ph sz="half" idx="1"/>
          </p:nvPr>
        </p:nvSpPr>
        <p:spPr>
          <a:xfrm>
            <a:off x="3823393" y="1343906"/>
            <a:ext cx="3736800" cy="4039463"/>
          </a:xfrm>
        </p:spPr>
        <p:txBody>
          <a:bodyPr/>
          <a:lstStyle/>
          <a:p>
            <a:r>
              <a:rPr lang="en-US" sz="2200" dirty="0"/>
              <a:t>Goal is to complete a mission by navigating autonomously and share vital information.</a:t>
            </a:r>
          </a:p>
          <a:p>
            <a:r>
              <a:rPr lang="en-US" sz="2200" dirty="0"/>
              <a:t>The main purpose of the these drone is to scout the disaster areas or inaccessible terrain areas and report with the relevant data to the Cloud Data Centre for any analytics and processing.</a:t>
            </a:r>
          </a:p>
          <a:p>
            <a:endParaRPr lang="en-ZA" sz="2000" dirty="0"/>
          </a:p>
        </p:txBody>
      </p:sp>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4"/>
          </p:nvPr>
        </p:nvSpPr>
        <p:spPr/>
        <p:txBody>
          <a:bodyPr/>
          <a:lstStyle/>
          <a:p>
            <a:fld id="{19B51A1E-902D-48AF-9020-955120F399B6}" type="slidenum">
              <a:rPr lang="en-ZA" smtClean="0"/>
              <a:pPr/>
              <a:t>3</a:t>
            </a:fld>
            <a:endParaRPr lang="en-ZA" dirty="0"/>
          </a:p>
        </p:txBody>
      </p:sp>
      <p:pic>
        <p:nvPicPr>
          <p:cNvPr id="9" name="Picture Placeholder 8" descr="Top view of three man rowing a boat">
            <a:extLst>
              <a:ext uri="{FF2B5EF4-FFF2-40B4-BE49-F238E27FC236}">
                <a16:creationId xmlns:a16="http://schemas.microsoft.com/office/drawing/2014/main" id="{804D2684-B8EF-41B8-9C43-86A9D34E655A}"/>
              </a:ext>
            </a:extLst>
          </p:cNvPr>
          <p:cNvPicPr>
            <a:picLocks noGrp="1" noChangeAspect="1"/>
          </p:cNvPicPr>
          <p:nvPr>
            <p:ph type="pic" sz="quarter" idx="14"/>
          </p:nvPr>
        </p:nvPicPr>
        <p:blipFill>
          <a:blip r:embed="rId2"/>
          <a:stretch>
            <a:fillRect/>
          </a:stretch>
        </p:blipFill>
        <p:spPr>
          <a:xfrm>
            <a:off x="7560193" y="1345309"/>
            <a:ext cx="3737526" cy="3932633"/>
          </a:xfrm>
        </p:spPr>
      </p:pic>
      <p:sp>
        <p:nvSpPr>
          <p:cNvPr id="7" name="Rectangle 6"/>
          <p:cNvSpPr/>
          <p:nvPr/>
        </p:nvSpPr>
        <p:spPr>
          <a:xfrm>
            <a:off x="10135673" y="6310648"/>
            <a:ext cx="1210614" cy="547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grpSp>
        <p:nvGrpSpPr>
          <p:cNvPr id="8" name="Group 7">
            <a:extLst>
              <a:ext uri="{FF2B5EF4-FFF2-40B4-BE49-F238E27FC236}">
                <a16:creationId xmlns:a16="http://schemas.microsoft.com/office/drawing/2014/main" id="{ACFAE032-FBFA-452A-9919-31DA312032A5}"/>
              </a:ext>
            </a:extLst>
          </p:cNvPr>
          <p:cNvGrpSpPr/>
          <p:nvPr/>
        </p:nvGrpSpPr>
        <p:grpSpPr>
          <a:xfrm>
            <a:off x="7560193" y="1245103"/>
            <a:ext cx="4309192" cy="4032448"/>
            <a:chOff x="7807160" y="2483069"/>
            <a:chExt cx="5411890" cy="4601399"/>
          </a:xfrm>
        </p:grpSpPr>
        <p:pic>
          <p:nvPicPr>
            <p:cNvPr id="10" name="Picture 9" descr="A close up of a map&#10;&#10;Description generated with high confidence">
              <a:extLst>
                <a:ext uri="{FF2B5EF4-FFF2-40B4-BE49-F238E27FC236}">
                  <a16:creationId xmlns:a16="http://schemas.microsoft.com/office/drawing/2014/main" id="{7B863D49-15E9-409B-8755-DB2E05D9E8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160" y="2483069"/>
              <a:ext cx="5411890" cy="4601399"/>
            </a:xfrm>
            <a:prstGeom prst="rect">
              <a:avLst/>
            </a:prstGeom>
          </p:spPr>
        </p:pic>
        <p:pic>
          <p:nvPicPr>
            <p:cNvPr id="11" name="Picture 10">
              <a:extLst>
                <a:ext uri="{FF2B5EF4-FFF2-40B4-BE49-F238E27FC236}">
                  <a16:creationId xmlns:a16="http://schemas.microsoft.com/office/drawing/2014/main" id="{148BEBF7-1693-46CA-8CD1-B8EE8F1EB030}"/>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177284" y="5416645"/>
              <a:ext cx="696177" cy="370692"/>
            </a:xfrm>
            <a:prstGeom prst="rect">
              <a:avLst/>
            </a:prstGeom>
          </p:spPr>
        </p:pic>
        <p:pic>
          <p:nvPicPr>
            <p:cNvPr id="12" name="Picture 11">
              <a:extLst>
                <a:ext uri="{FF2B5EF4-FFF2-40B4-BE49-F238E27FC236}">
                  <a16:creationId xmlns:a16="http://schemas.microsoft.com/office/drawing/2014/main" id="{9DC9C7B8-F09B-47FB-9E1A-AC527E5D26C4}"/>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999093" y="5231300"/>
              <a:ext cx="696177" cy="370692"/>
            </a:xfrm>
            <a:prstGeom prst="rect">
              <a:avLst/>
            </a:prstGeom>
          </p:spPr>
        </p:pic>
        <p:pic>
          <p:nvPicPr>
            <p:cNvPr id="13" name="Picture 12">
              <a:extLst>
                <a:ext uri="{FF2B5EF4-FFF2-40B4-BE49-F238E27FC236}">
                  <a16:creationId xmlns:a16="http://schemas.microsoft.com/office/drawing/2014/main" id="{BE94BB0A-9A5B-4CA8-96B8-06C2BF751A1B}"/>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701063" y="5276776"/>
              <a:ext cx="696177" cy="370692"/>
            </a:xfrm>
            <a:prstGeom prst="rect">
              <a:avLst/>
            </a:prstGeom>
          </p:spPr>
        </p:pic>
      </p:grpSp>
    </p:spTree>
    <p:extLst>
      <p:ext uri="{BB962C8B-B14F-4D97-AF65-F5344CB8AC3E}">
        <p14:creationId xmlns:p14="http://schemas.microsoft.com/office/powerpoint/2010/main" val="3640701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bstract architecture polygon">
            <a:extLst>
              <a:ext uri="{FF2B5EF4-FFF2-40B4-BE49-F238E27FC236}">
                <a16:creationId xmlns:a16="http://schemas.microsoft.com/office/drawing/2014/main" id="{38475F7B-316A-47DC-9CBB-B074A5B5994C}"/>
              </a:ext>
            </a:extLst>
          </p:cNvPr>
          <p:cNvPicPr>
            <a:picLocks noGrp="1" noChangeAspect="1"/>
          </p:cNvPicPr>
          <p:nvPr>
            <p:ph type="pic" sz="quarter" idx="33"/>
          </p:nvPr>
        </p:nvPicPr>
        <p:blipFill>
          <a:blip r:embed="rId2"/>
          <a:stretch>
            <a:fillRect/>
          </a:stretch>
        </p:blipFill>
        <p:spPr>
          <a:xfrm>
            <a:off x="9980476" y="1085"/>
            <a:ext cx="2211524" cy="6189830"/>
          </a:xfrm>
        </p:spPr>
      </p:pic>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445086" y="2044500"/>
            <a:ext cx="5184913" cy="432000"/>
          </a:xfrm>
        </p:spPr>
        <p:txBody>
          <a:bodyPr/>
          <a:lstStyle/>
          <a:p>
            <a:r>
              <a:rPr lang="en-ZA" dirty="0"/>
              <a:t>Literature Survey</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5130800" y="2747725"/>
            <a:ext cx="4498999" cy="278810"/>
          </a:xfrm>
        </p:spPr>
        <p:txBody>
          <a:bodyPr/>
          <a:lstStyle/>
          <a:p>
            <a:r>
              <a:rPr lang="en-ZA" dirty="0"/>
              <a:t>Sources for our research.</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63640" y="3129566"/>
            <a:ext cx="9166160" cy="3062434"/>
          </a:xfrm>
        </p:spPr>
        <p:txBody>
          <a:bodyPr anchor="ctr"/>
          <a:lstStyle/>
          <a:p>
            <a:r>
              <a:rPr lang="en-ZA" dirty="0"/>
              <a:t>KML: </a:t>
            </a:r>
            <a:r>
              <a:rPr lang="en-ZA" dirty="0">
                <a:hlinkClick r:id="rId3"/>
              </a:rPr>
              <a:t>https://developers.google.com/kml/documentation/kmlreference</a:t>
            </a:r>
            <a:endParaRPr lang="en-ZA" dirty="0"/>
          </a:p>
          <a:p>
            <a:r>
              <a:rPr lang="en-ZA" dirty="0"/>
              <a:t>QGIS: </a:t>
            </a:r>
            <a:r>
              <a:rPr lang="en-ZA" dirty="0">
                <a:hlinkClick r:id="rId4"/>
              </a:rPr>
              <a:t>https://qgis.org/en/docs/index.html</a:t>
            </a:r>
            <a:endParaRPr lang="en-ZA" dirty="0"/>
          </a:p>
          <a:p>
            <a:r>
              <a:rPr lang="en-ZA" dirty="0"/>
              <a:t>Polygon Splitting Algorithm: </a:t>
            </a:r>
            <a:r>
              <a:rPr lang="en-ZA" dirty="0">
                <a:hlinkClick r:id="rId5"/>
              </a:rPr>
              <a:t>http://www.khetarpal.org/polygon-splitting/</a:t>
            </a:r>
            <a:endParaRPr lang="en-ZA" dirty="0"/>
          </a:p>
          <a:p>
            <a:r>
              <a:rPr lang="en-ZA" dirty="0" err="1"/>
              <a:t>PyQGIS</a:t>
            </a:r>
            <a:r>
              <a:rPr lang="en-ZA" dirty="0"/>
              <a:t> Developer Cookbook: </a:t>
            </a:r>
            <a:r>
              <a:rPr lang="en-ZA" dirty="0">
                <a:hlinkClick r:id="rId6"/>
              </a:rPr>
              <a:t>https://docs.qgis.org/testing/en/docs/pyqgis_developer_cookbook/</a:t>
            </a:r>
            <a:endParaRPr lang="en-ZA" dirty="0"/>
          </a:p>
          <a:p>
            <a:r>
              <a:rPr lang="en-ZA" dirty="0" err="1"/>
              <a:t>M´arton</a:t>
            </a:r>
            <a:r>
              <a:rPr lang="en-ZA" dirty="0"/>
              <a:t> </a:t>
            </a:r>
            <a:r>
              <a:rPr lang="en-ZA" dirty="0" err="1"/>
              <a:t>G´otzy</a:t>
            </a:r>
            <a:r>
              <a:rPr lang="en-ZA" dirty="0"/>
              <a:t>, </a:t>
            </a:r>
            <a:r>
              <a:rPr lang="en-ZA" dirty="0" err="1"/>
              <a:t>D´aniel</a:t>
            </a:r>
            <a:r>
              <a:rPr lang="en-ZA" dirty="0"/>
              <a:t> </a:t>
            </a:r>
            <a:r>
              <a:rPr lang="en-ZA" dirty="0" err="1"/>
              <a:t>Het´enyi</a:t>
            </a:r>
            <a:r>
              <a:rPr lang="en-ZA" dirty="0"/>
              <a:t>, </a:t>
            </a:r>
            <a:r>
              <a:rPr lang="en-ZA" dirty="0" err="1"/>
              <a:t>L´aszl´o</a:t>
            </a:r>
            <a:r>
              <a:rPr lang="en-ZA" dirty="0"/>
              <a:t> </a:t>
            </a:r>
            <a:r>
              <a:rPr lang="en-ZA" dirty="0" err="1"/>
              <a:t>Bl´azovics</a:t>
            </a:r>
            <a:r>
              <a:rPr lang="en-ZA" dirty="0"/>
              <a:t>, “Aerial Surveillance System with Cognitive Swarm Drones”,  28</a:t>
            </a:r>
            <a:r>
              <a:rPr lang="en-ZA" baseline="30000" dirty="0"/>
              <a:t>th</a:t>
            </a:r>
            <a:r>
              <a:rPr lang="en-ZA" dirty="0"/>
              <a:t> International Conference 2016 Cybernetics and Informatics (K&amp;I), </a:t>
            </a:r>
            <a:r>
              <a:rPr lang="en-ZA" dirty="0" err="1"/>
              <a:t>Levoca</a:t>
            </a:r>
            <a:r>
              <a:rPr lang="en-ZA" dirty="0"/>
              <a:t>, Slovakia</a:t>
            </a:r>
          </a:p>
          <a:p>
            <a:endParaRPr lang="en-ZA"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4"/>
          </p:nvPr>
        </p:nvSpPr>
        <p:spPr/>
        <p:txBody>
          <a:bodyPr/>
          <a:lstStyle/>
          <a:p>
            <a:fld id="{19B51A1E-902D-48AF-9020-955120F399B6}" type="slidenum">
              <a:rPr lang="en-ZA" smtClean="0"/>
              <a:pPr/>
              <a:t>4</a:t>
            </a:fld>
            <a:endParaRPr lang="en-ZA" dirty="0"/>
          </a:p>
        </p:txBody>
      </p:sp>
      <p:sp>
        <p:nvSpPr>
          <p:cNvPr id="7" name="Rectangle 6"/>
          <p:cNvSpPr/>
          <p:nvPr/>
        </p:nvSpPr>
        <p:spPr>
          <a:xfrm>
            <a:off x="10135673" y="6310648"/>
            <a:ext cx="1210614" cy="547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Tree>
    <p:extLst>
      <p:ext uri="{BB962C8B-B14F-4D97-AF65-F5344CB8AC3E}">
        <p14:creationId xmlns:p14="http://schemas.microsoft.com/office/powerpoint/2010/main" val="1329746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Running track">
            <a:extLst>
              <a:ext uri="{FF2B5EF4-FFF2-40B4-BE49-F238E27FC236}">
                <a16:creationId xmlns:a16="http://schemas.microsoft.com/office/drawing/2014/main" id="{510AF14D-268D-4B93-96C4-26C9387AA4E2}"/>
              </a:ext>
            </a:extLst>
          </p:cNvPr>
          <p:cNvPicPr>
            <a:picLocks noGrp="1" noChangeAspect="1"/>
          </p:cNvPicPr>
          <p:nvPr>
            <p:ph type="pic" sz="quarter" idx="13"/>
          </p:nvPr>
        </p:nvPicPr>
        <p:blipFill>
          <a:blip r:embed="rId2" cstate="screen">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bwMode="ltGray"/>
        <p:txBody>
          <a:bodyPr/>
          <a:lstStyle/>
          <a:p>
            <a:r>
              <a:rPr lang="en-ZA" dirty="0"/>
              <a:t>Gridding</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p:txBody>
          <a:bodyPr/>
          <a:lstStyle/>
          <a:p>
            <a:r>
              <a:rPr lang="en-ZA" dirty="0"/>
              <a:t>Problem Statement and Formulation</a:t>
            </a:r>
          </a:p>
        </p:txBody>
      </p:sp>
      <p:sp>
        <p:nvSpPr>
          <p:cNvPr id="5" name="Slide Number Placeholder 4">
            <a:extLst>
              <a:ext uri="{FF2B5EF4-FFF2-40B4-BE49-F238E27FC236}">
                <a16:creationId xmlns:a16="http://schemas.microsoft.com/office/drawing/2014/main" id="{F6964141-6F81-4947-A236-746D94ED3F6F}"/>
              </a:ext>
            </a:extLst>
          </p:cNvPr>
          <p:cNvSpPr>
            <a:spLocks noGrp="1"/>
          </p:cNvSpPr>
          <p:nvPr>
            <p:ph type="sldNum" sz="quarter" idx="11"/>
          </p:nvPr>
        </p:nvSpPr>
        <p:spPr/>
        <p:txBody>
          <a:bodyPr/>
          <a:lstStyle/>
          <a:p>
            <a:fld id="{19B51A1E-902D-48AF-9020-955120F399B6}" type="slidenum">
              <a:rPr lang="en-ZA" smtClean="0"/>
              <a:pPr/>
              <a:t>5</a:t>
            </a:fld>
            <a:endParaRPr lang="en-ZA" dirty="0"/>
          </a:p>
        </p:txBody>
      </p:sp>
      <p:sp>
        <p:nvSpPr>
          <p:cNvPr id="6" name="Rectangle 5"/>
          <p:cNvSpPr/>
          <p:nvPr/>
        </p:nvSpPr>
        <p:spPr>
          <a:xfrm>
            <a:off x="10135673" y="6310648"/>
            <a:ext cx="1210614" cy="547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Tree>
    <p:extLst>
      <p:ext uri="{BB962C8B-B14F-4D97-AF65-F5344CB8AC3E}">
        <p14:creationId xmlns:p14="http://schemas.microsoft.com/office/powerpoint/2010/main" val="2117695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FB4D5-DA14-4F29-9320-2DE0A6B571B9}"/>
              </a:ext>
            </a:extLst>
          </p:cNvPr>
          <p:cNvSpPr>
            <a:spLocks noGrp="1"/>
          </p:cNvSpPr>
          <p:nvPr>
            <p:ph type="title"/>
          </p:nvPr>
        </p:nvSpPr>
        <p:spPr/>
        <p:txBody>
          <a:bodyPr/>
          <a:lstStyle/>
          <a:p>
            <a:r>
              <a:rPr lang="en-ZA" dirty="0"/>
              <a:t>Block diagram</a:t>
            </a:r>
          </a:p>
        </p:txBody>
      </p:sp>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a:lstStyle/>
          <a:p>
            <a:fld id="{19B51A1E-902D-48AF-9020-955120F399B6}" type="slidenum">
              <a:rPr lang="en-ZA" smtClean="0"/>
              <a:pPr/>
              <a:t>6</a:t>
            </a:fld>
            <a:endParaRPr lang="en-ZA" dirty="0"/>
          </a:p>
        </p:txBody>
      </p:sp>
      <p:sp>
        <p:nvSpPr>
          <p:cNvPr id="8" name="Rectangle 7"/>
          <p:cNvSpPr/>
          <p:nvPr/>
        </p:nvSpPr>
        <p:spPr>
          <a:xfrm>
            <a:off x="10135673" y="6310648"/>
            <a:ext cx="1210614" cy="547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pic>
        <p:nvPicPr>
          <p:cNvPr id="12" name="Content Placeholder 3" descr="image3.png"/>
          <p:cNvPicPr>
            <a:picLocks noGrp="1" noChangeAspect="1"/>
          </p:cNvPicPr>
          <p:nvPr>
            <p:ph idx="1"/>
          </p:nvPr>
        </p:nvPicPr>
        <p:blipFill>
          <a:blip r:embed="rId2"/>
          <a:stretch>
            <a:fillRect/>
          </a:stretch>
        </p:blipFill>
        <p:spPr>
          <a:xfrm>
            <a:off x="1554162" y="1584325"/>
            <a:ext cx="6953250" cy="453390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5800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FB4D5-DA14-4F29-9320-2DE0A6B571B9}"/>
              </a:ext>
            </a:extLst>
          </p:cNvPr>
          <p:cNvSpPr>
            <a:spLocks noGrp="1"/>
          </p:cNvSpPr>
          <p:nvPr>
            <p:ph type="title"/>
          </p:nvPr>
        </p:nvSpPr>
        <p:spPr/>
        <p:txBody>
          <a:bodyPr/>
          <a:lstStyle/>
          <a:p>
            <a:r>
              <a:rPr lang="en-ZA" dirty="0"/>
              <a:t>Tool survey</a:t>
            </a:r>
          </a:p>
        </p:txBody>
      </p:sp>
      <p:sp>
        <p:nvSpPr>
          <p:cNvPr id="6" name="Content Placeholder 5"/>
          <p:cNvSpPr>
            <a:spLocks noGrp="1"/>
          </p:cNvSpPr>
          <p:nvPr>
            <p:ph idx="1"/>
          </p:nvPr>
        </p:nvSpPr>
        <p:spPr>
          <a:xfrm>
            <a:off x="432000" y="1056068"/>
            <a:ext cx="9198116" cy="5135182"/>
          </a:xfrm>
        </p:spPr>
        <p:txBody>
          <a:bodyPr/>
          <a:lstStyle/>
          <a:p>
            <a:pPr algn="just"/>
            <a:r>
              <a:rPr lang="en-IN" sz="2000" b="1" dirty="0">
                <a:latin typeface="Calibri" pitchFamily="34" charset="0"/>
                <a:cs typeface="Calibri" pitchFamily="34" charset="0"/>
              </a:rPr>
              <a:t>KML (Keyhole Mark-up Language): </a:t>
            </a:r>
            <a:r>
              <a:rPr lang="en-IN" sz="2000" dirty="0">
                <a:latin typeface="Calibri" pitchFamily="34" charset="0"/>
                <a:cs typeface="Calibri" pitchFamily="34" charset="0"/>
              </a:rPr>
              <a:t>KML is used to pinpoint the location, add image overlay etc. Similar to XML. Have basic non predefined tags like points, co-ordinates etc.</a:t>
            </a:r>
          </a:p>
          <a:p>
            <a:pPr algn="just"/>
            <a:r>
              <a:rPr lang="en-IN" sz="2000" b="1" dirty="0"/>
              <a:t>QGIS: </a:t>
            </a:r>
            <a:r>
              <a:rPr lang="en-IN" sz="2000" dirty="0"/>
              <a:t>Geographic Information System is designed to capture, store geographical data. QGIS is a framework used on top of GIS. This includes an inbuilt map which gives the values like the type of terrain, altitude etc. data at a given location. This can be included in python script and can depict the mathematical modelled values easily on to the map. This also consists of static map and gridding capabilities</a:t>
            </a:r>
          </a:p>
          <a:p>
            <a:r>
              <a:rPr lang="en-US" sz="2000" dirty="0"/>
              <a:t>Python Libraries:</a:t>
            </a:r>
          </a:p>
          <a:p>
            <a:pPr lvl="1"/>
            <a:r>
              <a:rPr lang="en-US" sz="2000" dirty="0"/>
              <a:t>PyKML</a:t>
            </a:r>
          </a:p>
          <a:p>
            <a:pPr lvl="1"/>
            <a:r>
              <a:rPr lang="en-US" sz="2000" dirty="0"/>
              <a:t>FastKML</a:t>
            </a:r>
          </a:p>
          <a:p>
            <a:pPr lvl="1"/>
            <a:r>
              <a:rPr lang="en-US" sz="2000" dirty="0"/>
              <a:t>Geographic Library</a:t>
            </a:r>
          </a:p>
          <a:p>
            <a:pPr lvl="1"/>
            <a:r>
              <a:rPr lang="en-US" sz="2000" dirty="0"/>
              <a:t>SimpleKML</a:t>
            </a:r>
          </a:p>
        </p:txBody>
      </p:sp>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a:lstStyle/>
          <a:p>
            <a:fld id="{19B51A1E-902D-48AF-9020-955120F399B6}" type="slidenum">
              <a:rPr lang="en-ZA" smtClean="0"/>
              <a:pPr/>
              <a:t>7</a:t>
            </a:fld>
            <a:endParaRPr lang="en-ZA" dirty="0"/>
          </a:p>
        </p:txBody>
      </p:sp>
      <p:sp>
        <p:nvSpPr>
          <p:cNvPr id="8" name="Rectangle 7"/>
          <p:cNvSpPr/>
          <p:nvPr/>
        </p:nvSpPr>
        <p:spPr>
          <a:xfrm>
            <a:off x="10135673" y="6310648"/>
            <a:ext cx="1210614" cy="547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Tree>
    <p:extLst>
      <p:ext uri="{BB962C8B-B14F-4D97-AF65-F5344CB8AC3E}">
        <p14:creationId xmlns:p14="http://schemas.microsoft.com/office/powerpoint/2010/main" val="4200835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ZA" dirty="0"/>
              <a:t>Implementation</a:t>
            </a:r>
          </a:p>
        </p:txBody>
      </p:sp>
      <p:sp>
        <p:nvSpPr>
          <p:cNvPr id="3" name="Text Placeholder 2">
            <a:extLst>
              <a:ext uri="{FF2B5EF4-FFF2-40B4-BE49-F238E27FC236}">
                <a16:creationId xmlns:a16="http://schemas.microsoft.com/office/drawing/2014/main" id="{7CA42D59-EAD6-4F95-84F1-32A30F057856}"/>
              </a:ext>
            </a:extLst>
          </p:cNvPr>
          <p:cNvSpPr>
            <a:spLocks noGrp="1"/>
          </p:cNvSpPr>
          <p:nvPr>
            <p:ph type="body" sz="quarter" idx="32"/>
          </p:nvPr>
        </p:nvSpPr>
        <p:spPr/>
        <p:txBody>
          <a:bodyPr/>
          <a:lstStyle/>
          <a:p>
            <a:r>
              <a:rPr lang="en-ZA" dirty="0"/>
              <a:t>The algorithms used for dividing the master gird</a:t>
            </a:r>
          </a:p>
        </p:txBody>
      </p:sp>
      <p:sp>
        <p:nvSpPr>
          <p:cNvPr id="4" name="Text Placeholder 3">
            <a:extLst>
              <a:ext uri="{FF2B5EF4-FFF2-40B4-BE49-F238E27FC236}">
                <a16:creationId xmlns:a16="http://schemas.microsoft.com/office/drawing/2014/main" id="{6AB259A0-0017-492F-A0DC-4B70C7052AE0}"/>
              </a:ext>
            </a:extLst>
          </p:cNvPr>
          <p:cNvSpPr>
            <a:spLocks noGrp="1"/>
          </p:cNvSpPr>
          <p:nvPr>
            <p:ph type="body" idx="1"/>
          </p:nvPr>
        </p:nvSpPr>
        <p:spPr>
          <a:xfrm>
            <a:off x="432000" y="2119626"/>
            <a:ext cx="4500000" cy="498616"/>
          </a:xfrm>
        </p:spPr>
        <p:txBody>
          <a:bodyPr/>
          <a:lstStyle/>
          <a:p>
            <a:r>
              <a:rPr lang="en-ZA" dirty="0"/>
              <a:t>Area Division</a:t>
            </a:r>
          </a:p>
        </p:txBody>
      </p:sp>
      <p:sp>
        <p:nvSpPr>
          <p:cNvPr id="6" name="Text Placeholder 5">
            <a:extLst>
              <a:ext uri="{FF2B5EF4-FFF2-40B4-BE49-F238E27FC236}">
                <a16:creationId xmlns:a16="http://schemas.microsoft.com/office/drawing/2014/main" id="{B237D1CA-B91A-410E-A968-D017BBE99F99}"/>
              </a:ext>
            </a:extLst>
          </p:cNvPr>
          <p:cNvSpPr>
            <a:spLocks noGrp="1"/>
          </p:cNvSpPr>
          <p:nvPr>
            <p:ph type="body" sz="quarter" idx="13"/>
          </p:nvPr>
        </p:nvSpPr>
        <p:spPr>
          <a:xfrm>
            <a:off x="5129800" y="2120386"/>
            <a:ext cx="4500000" cy="496920"/>
          </a:xfrm>
        </p:spPr>
        <p:txBody>
          <a:bodyPr/>
          <a:lstStyle/>
          <a:p>
            <a:r>
              <a:rPr lang="en-ZA" dirty="0"/>
              <a:t>Line Division</a:t>
            </a:r>
          </a:p>
        </p:txBody>
      </p:sp>
      <p:sp>
        <p:nvSpPr>
          <p:cNvPr id="7" name="Text Placeholder 6">
            <a:extLst>
              <a:ext uri="{FF2B5EF4-FFF2-40B4-BE49-F238E27FC236}">
                <a16:creationId xmlns:a16="http://schemas.microsoft.com/office/drawing/2014/main" id="{26A87885-D672-4CF9-A78D-CFE98385B03A}"/>
              </a:ext>
            </a:extLst>
          </p:cNvPr>
          <p:cNvSpPr>
            <a:spLocks noGrp="1"/>
          </p:cNvSpPr>
          <p:nvPr>
            <p:ph type="body" sz="quarter" idx="12"/>
          </p:nvPr>
        </p:nvSpPr>
        <p:spPr>
          <a:xfrm>
            <a:off x="5129800" y="2976450"/>
            <a:ext cx="4500000" cy="2520000"/>
          </a:xfrm>
        </p:spPr>
        <p:txBody>
          <a:bodyPr/>
          <a:lstStyle/>
          <a:p>
            <a:pPr marL="0" indent="0">
              <a:buNone/>
            </a:pPr>
            <a:endParaRPr lang="en-ZA" dirty="0"/>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a:lstStyle/>
          <a:p>
            <a:fld id="{19B51A1E-902D-48AF-9020-955120F399B6}" type="slidenum">
              <a:rPr lang="en-ZA" smtClean="0"/>
              <a:pPr/>
              <a:t>8</a:t>
            </a:fld>
            <a:endParaRPr lang="en-ZA" dirty="0"/>
          </a:p>
        </p:txBody>
      </p:sp>
      <p:sp>
        <p:nvSpPr>
          <p:cNvPr id="9" name="Rectangle 8"/>
          <p:cNvSpPr/>
          <p:nvPr/>
        </p:nvSpPr>
        <p:spPr>
          <a:xfrm>
            <a:off x="10135673" y="6310648"/>
            <a:ext cx="1210614" cy="547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pic>
        <p:nvPicPr>
          <p:cNvPr id="14" name="Content Placeholder 13">
            <a:extLst>
              <a:ext uri="{FF2B5EF4-FFF2-40B4-BE49-F238E27FC236}">
                <a16:creationId xmlns:a16="http://schemas.microsoft.com/office/drawing/2014/main" id="{489A410F-AF07-4AD5-8A59-0A64E7895F44}"/>
              </a:ext>
            </a:extLst>
          </p:cNvPr>
          <p:cNvPicPr>
            <a:picLocks noGrp="1" noChangeAspect="1"/>
          </p:cNvPicPr>
          <p:nvPr>
            <p:ph sz="half" idx="2"/>
          </p:nvPr>
        </p:nvPicPr>
        <p:blipFill>
          <a:blip r:embed="rId2"/>
          <a:stretch>
            <a:fillRect/>
          </a:stretch>
        </p:blipFill>
        <p:spPr>
          <a:xfrm>
            <a:off x="582580" y="2712601"/>
            <a:ext cx="3959240" cy="3348611"/>
          </a:xfrm>
        </p:spPr>
      </p:pic>
      <p:pic>
        <p:nvPicPr>
          <p:cNvPr id="16" name="Picture 15">
            <a:extLst>
              <a:ext uri="{FF2B5EF4-FFF2-40B4-BE49-F238E27FC236}">
                <a16:creationId xmlns:a16="http://schemas.microsoft.com/office/drawing/2014/main" id="{190EB895-B0BD-4336-B26E-08C0D3A56211}"/>
              </a:ext>
            </a:extLst>
          </p:cNvPr>
          <p:cNvPicPr>
            <a:picLocks noChangeAspect="1"/>
          </p:cNvPicPr>
          <p:nvPr/>
        </p:nvPicPr>
        <p:blipFill>
          <a:blip r:embed="rId3"/>
          <a:stretch>
            <a:fillRect/>
          </a:stretch>
        </p:blipFill>
        <p:spPr>
          <a:xfrm>
            <a:off x="5273812" y="2971424"/>
            <a:ext cx="4211976" cy="3339224"/>
          </a:xfrm>
          <a:prstGeom prst="rect">
            <a:avLst/>
          </a:prstGeom>
        </p:spPr>
      </p:pic>
    </p:spTree>
    <p:extLst>
      <p:ext uri="{BB962C8B-B14F-4D97-AF65-F5344CB8AC3E}">
        <p14:creationId xmlns:p14="http://schemas.microsoft.com/office/powerpoint/2010/main" val="3188837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bstract architecture polygon">
            <a:extLst>
              <a:ext uri="{FF2B5EF4-FFF2-40B4-BE49-F238E27FC236}">
                <a16:creationId xmlns:a16="http://schemas.microsoft.com/office/drawing/2014/main" id="{38475F7B-316A-47DC-9CBB-B074A5B5994C}"/>
              </a:ext>
            </a:extLst>
          </p:cNvPr>
          <p:cNvPicPr>
            <a:picLocks noGrp="1" noChangeAspect="1"/>
          </p:cNvPicPr>
          <p:nvPr>
            <p:ph type="pic" sz="quarter" idx="33"/>
          </p:nvPr>
        </p:nvPicPr>
        <p:blipFill>
          <a:blip r:embed="rId2"/>
          <a:stretch>
            <a:fillRect/>
          </a:stretch>
        </p:blipFill>
        <p:spPr>
          <a:xfrm>
            <a:off x="9980476" y="1085"/>
            <a:ext cx="2211524" cy="6189830"/>
          </a:xfrm>
        </p:spPr>
      </p:pic>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445086" y="2044500"/>
            <a:ext cx="5184913" cy="432000"/>
          </a:xfrm>
        </p:spPr>
        <p:txBody>
          <a:bodyPr/>
          <a:lstStyle/>
          <a:p>
            <a:r>
              <a:rPr lang="en-ZA" dirty="0"/>
              <a:t>tools</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5130800" y="2747725"/>
            <a:ext cx="4498999" cy="278810"/>
          </a:xfrm>
        </p:spPr>
        <p:txBody>
          <a:bodyPr/>
          <a:lstStyle/>
          <a:p>
            <a:r>
              <a:rPr lang="en-ZA" dirty="0"/>
              <a:t>Tools used</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63640" y="3129566"/>
            <a:ext cx="9166160" cy="3062434"/>
          </a:xfrm>
        </p:spPr>
        <p:txBody>
          <a:bodyPr anchor="ctr"/>
          <a:lstStyle/>
          <a:p>
            <a:r>
              <a:rPr lang="en-ZA" dirty="0"/>
              <a:t> KML: </a:t>
            </a:r>
            <a:r>
              <a:rPr lang="en-ZA" dirty="0">
                <a:hlinkClick r:id="rId3"/>
              </a:rPr>
              <a:t>https://developers.google.com/kml/documentation/kmlreference</a:t>
            </a:r>
            <a:endParaRPr lang="en-ZA" dirty="0"/>
          </a:p>
          <a:p>
            <a:r>
              <a:rPr lang="en-ZA" dirty="0"/>
              <a:t>QGIS: </a:t>
            </a:r>
            <a:r>
              <a:rPr lang="en-ZA" dirty="0">
                <a:hlinkClick r:id="rId4"/>
              </a:rPr>
              <a:t>https://qgis.org/en/docs/index.html</a:t>
            </a:r>
            <a:endParaRPr lang="en-ZA" dirty="0"/>
          </a:p>
          <a:p>
            <a:r>
              <a:rPr lang="en-ZA" dirty="0"/>
              <a:t>SimpleKML: </a:t>
            </a:r>
            <a:r>
              <a:rPr lang="en-ZA" dirty="0">
                <a:hlinkClick r:id="rId5"/>
              </a:rPr>
              <a:t>https://simplekml.readthedocs.io/en/latest/</a:t>
            </a:r>
            <a:endParaRPr lang="en-ZA" dirty="0"/>
          </a:p>
          <a:p>
            <a:r>
              <a:rPr lang="en-ZA" dirty="0"/>
              <a:t>Geographic Library: </a:t>
            </a:r>
            <a:r>
              <a:rPr lang="en-ZA" dirty="0">
                <a:hlinkClick r:id="rId6"/>
              </a:rPr>
              <a:t>https://geographiclib.sourceforge.io/html/python/</a:t>
            </a:r>
            <a:endParaRPr lang="en-ZA" dirty="0"/>
          </a:p>
          <a:p>
            <a:r>
              <a:rPr lang="en-ZA" dirty="0" err="1"/>
              <a:t>pyKML</a:t>
            </a:r>
            <a:r>
              <a:rPr lang="en-ZA" dirty="0"/>
              <a:t>: </a:t>
            </a:r>
            <a:r>
              <a:rPr lang="en-ZA" dirty="0">
                <a:hlinkClick r:id="rId7"/>
              </a:rPr>
              <a:t>https://pythonhosted.org/pykml/</a:t>
            </a:r>
            <a:endParaRPr lang="en-ZA" dirty="0"/>
          </a:p>
          <a:p>
            <a:endParaRPr lang="en-ZA"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4"/>
          </p:nvPr>
        </p:nvSpPr>
        <p:spPr/>
        <p:txBody>
          <a:bodyPr/>
          <a:lstStyle/>
          <a:p>
            <a:fld id="{19B51A1E-902D-48AF-9020-955120F399B6}" type="slidenum">
              <a:rPr lang="en-ZA" smtClean="0"/>
              <a:pPr/>
              <a:t>9</a:t>
            </a:fld>
            <a:endParaRPr lang="en-ZA" dirty="0"/>
          </a:p>
        </p:txBody>
      </p:sp>
      <p:sp>
        <p:nvSpPr>
          <p:cNvPr id="7" name="Rectangle 6"/>
          <p:cNvSpPr/>
          <p:nvPr/>
        </p:nvSpPr>
        <p:spPr>
          <a:xfrm>
            <a:off x="10135673" y="6310648"/>
            <a:ext cx="1210614" cy="547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Tree>
    <p:extLst>
      <p:ext uri="{BB962C8B-B14F-4D97-AF65-F5344CB8AC3E}">
        <p14:creationId xmlns:p14="http://schemas.microsoft.com/office/powerpoint/2010/main" val="940168398"/>
      </p:ext>
    </p:extLst>
  </p:cSld>
  <p:clrMapOvr>
    <a:masterClrMapping/>
  </p:clrMapOvr>
</p:sld>
</file>

<file path=ppt/theme/theme1.xml><?xml version="1.0" encoding="utf-8"?>
<a:theme xmlns:a="http://schemas.openxmlformats.org/drawingml/2006/main" name="Office Theme">
  <a:themeElements>
    <a:clrScheme name="Custom 134">
      <a:dk1>
        <a:srgbClr val="000000"/>
      </a:dk1>
      <a:lt1>
        <a:srgbClr val="FFFFFF"/>
      </a:lt1>
      <a:dk2>
        <a:srgbClr val="000000"/>
      </a:dk2>
      <a:lt2>
        <a:srgbClr val="FFFFFF"/>
      </a:lt2>
      <a:accent1>
        <a:srgbClr val="5CB8B3"/>
      </a:accent1>
      <a:accent2>
        <a:srgbClr val="F5D66E"/>
      </a:accent2>
      <a:accent3>
        <a:srgbClr val="D78189"/>
      </a:accent3>
      <a:accent4>
        <a:srgbClr val="7030A0"/>
      </a:accent4>
      <a:accent5>
        <a:srgbClr val="0070C0"/>
      </a:accent5>
      <a:accent6>
        <a:srgbClr val="C4D36D"/>
      </a:accent6>
      <a:hlink>
        <a:srgbClr val="54C3BD"/>
      </a:hlink>
      <a:folHlink>
        <a:srgbClr val="54C3BD"/>
      </a:folHlink>
    </a:clrScheme>
    <a:fontScheme name="Custom 154">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inimalistic Presentation Layout_SB - v6" id="{67056ED3-B4C9-43D6-B04E-246645D2F1A5}" vid="{EF913330-EBA1-4EBC-8C4F-D710DC878F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6CB1848-D3E0-4F10-B640-720BE758B85B}">
  <ds:schemaRefs>
    <ds:schemaRef ds:uri="http://schemas.microsoft.com/sharepoint/v3/contenttype/forms"/>
  </ds:schemaRefs>
</ds:datastoreItem>
</file>

<file path=customXml/itemProps2.xml><?xml version="1.0" encoding="utf-8"?>
<ds:datastoreItem xmlns:ds="http://schemas.openxmlformats.org/officeDocument/2006/customXml" ds:itemID="{E4934E25-8442-49E9-ABDF-3146C4145F3B}">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1BBB5711-29E1-4F8E-81A0-7947C57B2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Minimalist presentation</Template>
  <TotalTime>0</TotalTime>
  <Words>425</Words>
  <Application>Microsoft Office PowerPoint</Application>
  <PresentationFormat>Widescreen</PresentationFormat>
  <Paragraphs>49</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Corbel</vt:lpstr>
      <vt:lpstr>Times New Roman</vt:lpstr>
      <vt:lpstr>Office Theme</vt:lpstr>
      <vt:lpstr>Gridding and Optimization for a Drone Swarm</vt:lpstr>
      <vt:lpstr>Introduction</vt:lpstr>
      <vt:lpstr>The aim of the integrated project</vt:lpstr>
      <vt:lpstr>Literature Survey</vt:lpstr>
      <vt:lpstr>Gridding</vt:lpstr>
      <vt:lpstr>Block diagram</vt:lpstr>
      <vt:lpstr>Tool survey</vt:lpstr>
      <vt:lpstr>Implementation</vt:lpstr>
      <vt:lpstr>tools</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2018-11-26T15:28:40Z</dcterms:created>
  <dcterms:modified xsi:type="dcterms:W3CDTF">2019-04-13T04:43:20Z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